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56" r:id="rId6"/>
    <p:sldId id="257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DDCF4-3393-4105-8DE0-5D0128B30979}" v="4" dt="2018-10-19T15:00:17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608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Bryce" userId="9fc538ea-e2e2-4c4c-8adb-cfb030fe399e" providerId="ADAL" clId="{1EFDDCF4-3393-4105-8DE0-5D0128B30979}"/>
    <pc:docChg chg="undo custSel modSld">
      <pc:chgData name="Marianna Bryce" userId="9fc538ea-e2e2-4c4c-8adb-cfb030fe399e" providerId="ADAL" clId="{1EFDDCF4-3393-4105-8DE0-5D0128B30979}" dt="2018-10-19T15:01:10.293" v="297" actId="1076"/>
      <pc:docMkLst>
        <pc:docMk/>
      </pc:docMkLst>
      <pc:sldChg chg="addSp delSp modSp">
        <pc:chgData name="Marianna Bryce" userId="9fc538ea-e2e2-4c4c-8adb-cfb030fe399e" providerId="ADAL" clId="{1EFDDCF4-3393-4105-8DE0-5D0128B30979}" dt="2018-10-19T15:01:10.293" v="297" actId="1076"/>
        <pc:sldMkLst>
          <pc:docMk/>
          <pc:sldMk cId="2365198442" sldId="256"/>
        </pc:sldMkLst>
        <pc:spChg chg="mod">
          <ac:chgData name="Marianna Bryce" userId="9fc538ea-e2e2-4c4c-8adb-cfb030fe399e" providerId="ADAL" clId="{1EFDDCF4-3393-4105-8DE0-5D0128B30979}" dt="2018-10-19T15:01:06.883" v="296" actId="1076"/>
          <ac:spMkLst>
            <pc:docMk/>
            <pc:sldMk cId="2365198442" sldId="256"/>
            <ac:spMk id="66" creationId="{A8EDFA30-AB33-4D98-B1F5-F31770FE2A91}"/>
          </ac:spMkLst>
        </pc:spChg>
        <pc:spChg chg="mod">
          <ac:chgData name="Marianna Bryce" userId="9fc538ea-e2e2-4c4c-8adb-cfb030fe399e" providerId="ADAL" clId="{1EFDDCF4-3393-4105-8DE0-5D0128B30979}" dt="2018-10-19T15:01:06.883" v="296" actId="1076"/>
          <ac:spMkLst>
            <pc:docMk/>
            <pc:sldMk cId="2365198442" sldId="256"/>
            <ac:spMk id="67" creationId="{1CBC2217-B332-4B24-84C7-9930E15A740A}"/>
          </ac:spMkLst>
        </pc:spChg>
        <pc:spChg chg="del">
          <ac:chgData name="Marianna Bryce" userId="9fc538ea-e2e2-4c4c-8adb-cfb030fe399e" providerId="ADAL" clId="{1EFDDCF4-3393-4105-8DE0-5D0128B30979}" dt="2018-10-19T14:58:08.468" v="16" actId="478"/>
          <ac:spMkLst>
            <pc:docMk/>
            <pc:sldMk cId="2365198442" sldId="256"/>
            <ac:spMk id="68" creationId="{1C862A29-C405-4240-A83F-2B9105AF2181}"/>
          </ac:spMkLst>
        </pc:spChg>
        <pc:spChg chg="del">
          <ac:chgData name="Marianna Bryce" userId="9fc538ea-e2e2-4c4c-8adb-cfb030fe399e" providerId="ADAL" clId="{1EFDDCF4-3393-4105-8DE0-5D0128B30979}" dt="2018-10-19T14:58:11.948" v="21" actId="478"/>
          <ac:spMkLst>
            <pc:docMk/>
            <pc:sldMk cId="2365198442" sldId="256"/>
            <ac:spMk id="70" creationId="{37276403-4B08-4BA0-B3D9-3F36D02D5FFA}"/>
          </ac:spMkLst>
        </pc:spChg>
        <pc:spChg chg="del">
          <ac:chgData name="Marianna Bryce" userId="9fc538ea-e2e2-4c4c-8adb-cfb030fe399e" providerId="ADAL" clId="{1EFDDCF4-3393-4105-8DE0-5D0128B30979}" dt="2018-10-19T14:58:12.537" v="22" actId="478"/>
          <ac:spMkLst>
            <pc:docMk/>
            <pc:sldMk cId="2365198442" sldId="256"/>
            <ac:spMk id="71" creationId="{EC5E977D-9F2E-4B8B-89DE-3374A0F433D1}"/>
          </ac:spMkLst>
        </pc:spChg>
        <pc:spChg chg="mod">
          <ac:chgData name="Marianna Bryce" userId="9fc538ea-e2e2-4c4c-8adb-cfb030fe399e" providerId="ADAL" clId="{1EFDDCF4-3393-4105-8DE0-5D0128B30979}" dt="2018-10-19T15:01:06.883" v="296" actId="1076"/>
          <ac:spMkLst>
            <pc:docMk/>
            <pc:sldMk cId="2365198442" sldId="256"/>
            <ac:spMk id="74" creationId="{9FD635F2-2044-4E7E-A970-760B869D2D71}"/>
          </ac:spMkLst>
        </pc:spChg>
        <pc:spChg chg="add del">
          <ac:chgData name="Marianna Bryce" userId="9fc538ea-e2e2-4c4c-8adb-cfb030fe399e" providerId="ADAL" clId="{1EFDDCF4-3393-4105-8DE0-5D0128B30979}" dt="2018-10-19T14:58:11.108" v="20" actId="478"/>
          <ac:spMkLst>
            <pc:docMk/>
            <pc:sldMk cId="2365198442" sldId="256"/>
            <ac:spMk id="76" creationId="{3AB570F3-D73C-4652-BD59-64B90356AAE4}"/>
          </ac:spMkLst>
        </pc:spChg>
        <pc:spChg chg="del">
          <ac:chgData name="Marianna Bryce" userId="9fc538ea-e2e2-4c4c-8adb-cfb030fe399e" providerId="ADAL" clId="{1EFDDCF4-3393-4105-8DE0-5D0128B30979}" dt="2018-10-19T14:58:09.728" v="18" actId="478"/>
          <ac:spMkLst>
            <pc:docMk/>
            <pc:sldMk cId="2365198442" sldId="256"/>
            <ac:spMk id="77" creationId="{A674D416-8184-4662-A7B6-5834B8F7B737}"/>
          </ac:spMkLst>
        </pc:spChg>
        <pc:spChg chg="del">
          <ac:chgData name="Marianna Bryce" userId="9fc538ea-e2e2-4c4c-8adb-cfb030fe399e" providerId="ADAL" clId="{1EFDDCF4-3393-4105-8DE0-5D0128B30979}" dt="2018-10-19T14:58:10.627" v="19" actId="478"/>
          <ac:spMkLst>
            <pc:docMk/>
            <pc:sldMk cId="2365198442" sldId="256"/>
            <ac:spMk id="78" creationId="{473E509F-CACA-4606-A256-E945C5B63ACC}"/>
          </ac:spMkLst>
        </pc:spChg>
        <pc:spChg chg="add del mod">
          <ac:chgData name="Marianna Bryce" userId="9fc538ea-e2e2-4c4c-8adb-cfb030fe399e" providerId="ADAL" clId="{1EFDDCF4-3393-4105-8DE0-5D0128B30979}" dt="2018-10-19T14:58:14.164" v="24" actId="478"/>
          <ac:spMkLst>
            <pc:docMk/>
            <pc:sldMk cId="2365198442" sldId="256"/>
            <ac:spMk id="79" creationId="{E47F5492-F8BB-4B71-9F0A-33EA84CCABC5}"/>
          </ac:spMkLst>
        </pc:spChg>
        <pc:spChg chg="del">
          <ac:chgData name="Marianna Bryce" userId="9fc538ea-e2e2-4c4c-8adb-cfb030fe399e" providerId="ADAL" clId="{1EFDDCF4-3393-4105-8DE0-5D0128B30979}" dt="2018-10-19T14:58:09.180" v="17" actId="478"/>
          <ac:spMkLst>
            <pc:docMk/>
            <pc:sldMk cId="2365198442" sldId="256"/>
            <ac:spMk id="84" creationId="{F21FD4D9-FEBF-437B-ACFD-1003BDB0E63C}"/>
          </ac:spMkLst>
        </pc:spChg>
        <pc:spChg chg="mod">
          <ac:chgData name="Marianna Bryce" userId="9fc538ea-e2e2-4c4c-8adb-cfb030fe399e" providerId="ADAL" clId="{1EFDDCF4-3393-4105-8DE0-5D0128B30979}" dt="2018-10-19T15:00:07.999" v="261" actId="1076"/>
          <ac:spMkLst>
            <pc:docMk/>
            <pc:sldMk cId="2365198442" sldId="256"/>
            <ac:spMk id="86" creationId="{9451CAEB-D678-406E-97DA-DD47AE6597B7}"/>
          </ac:spMkLst>
        </pc:spChg>
        <pc:spChg chg="del">
          <ac:chgData name="Marianna Bryce" userId="9fc538ea-e2e2-4c4c-8adb-cfb030fe399e" providerId="ADAL" clId="{1EFDDCF4-3393-4105-8DE0-5D0128B30979}" dt="2018-10-19T14:58:13.524" v="23" actId="478"/>
          <ac:spMkLst>
            <pc:docMk/>
            <pc:sldMk cId="2365198442" sldId="256"/>
            <ac:spMk id="88" creationId="{1B9F71E8-7AC0-4FC1-A3E8-F7F0A825F07E}"/>
          </ac:spMkLst>
        </pc:sp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65" creationId="{C8D01CD6-129C-4438-998C-C64056F8DD7D}"/>
          </ac:picMkLst>
        </pc:picChg>
        <pc:picChg chg="del">
          <ac:chgData name="Marianna Bryce" userId="9fc538ea-e2e2-4c4c-8adb-cfb030fe399e" providerId="ADAL" clId="{1EFDDCF4-3393-4105-8DE0-5D0128B30979}" dt="2018-10-19T14:58:15.968" v="26" actId="478"/>
          <ac:picMkLst>
            <pc:docMk/>
            <pc:sldMk cId="2365198442" sldId="256"/>
            <ac:picMk id="69" creationId="{9902A833-9CB0-4190-A6F8-AB41E4EA401F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72" creationId="{9F5E4F03-FCB4-48B1-978E-FBE76A84028D}"/>
          </ac:picMkLst>
        </pc:picChg>
        <pc:picChg chg="del">
          <ac:chgData name="Marianna Bryce" userId="9fc538ea-e2e2-4c4c-8adb-cfb030fe399e" providerId="ADAL" clId="{1EFDDCF4-3393-4105-8DE0-5D0128B30979}" dt="2018-10-19T14:57:04.021" v="2" actId="478"/>
          <ac:picMkLst>
            <pc:docMk/>
            <pc:sldMk cId="2365198442" sldId="256"/>
            <ac:picMk id="73" creationId="{4A432578-3AFD-43DA-BF88-14CC4DE2D8AD}"/>
          </ac:picMkLst>
        </pc:picChg>
        <pc:picChg chg="del">
          <ac:chgData name="Marianna Bryce" userId="9fc538ea-e2e2-4c4c-8adb-cfb030fe399e" providerId="ADAL" clId="{1EFDDCF4-3393-4105-8DE0-5D0128B30979}" dt="2018-10-19T14:58:15.035" v="25" actId="478"/>
          <ac:picMkLst>
            <pc:docMk/>
            <pc:sldMk cId="2365198442" sldId="256"/>
            <ac:picMk id="75" creationId="{040189E6-FE74-4C7B-A373-AE224C0F6C3C}"/>
          </ac:picMkLst>
        </pc:picChg>
        <pc:picChg chg="del">
          <ac:chgData name="Marianna Bryce" userId="9fc538ea-e2e2-4c4c-8adb-cfb030fe399e" providerId="ADAL" clId="{1EFDDCF4-3393-4105-8DE0-5D0128B30979}" dt="2018-10-19T14:57:04.870" v="3" actId="478"/>
          <ac:picMkLst>
            <pc:docMk/>
            <pc:sldMk cId="2365198442" sldId="256"/>
            <ac:picMk id="80" creationId="{49435CCB-3698-4FE4-916B-81896A7BF3E9}"/>
          </ac:picMkLst>
        </pc:picChg>
        <pc:picChg chg="del">
          <ac:chgData name="Marianna Bryce" userId="9fc538ea-e2e2-4c4c-8adb-cfb030fe399e" providerId="ADAL" clId="{1EFDDCF4-3393-4105-8DE0-5D0128B30979}" dt="2018-10-19T14:57:02.994" v="1" actId="478"/>
          <ac:picMkLst>
            <pc:docMk/>
            <pc:sldMk cId="2365198442" sldId="256"/>
            <ac:picMk id="81" creationId="{BD87A921-B371-4047-B594-9AD37FB0D8D8}"/>
          </ac:picMkLst>
        </pc:picChg>
        <pc:picChg chg="del">
          <ac:chgData name="Marianna Bryce" userId="9fc538ea-e2e2-4c4c-8adb-cfb030fe399e" providerId="ADAL" clId="{1EFDDCF4-3393-4105-8DE0-5D0128B30979}" dt="2018-10-19T14:57:13.181" v="7" actId="478"/>
          <ac:picMkLst>
            <pc:docMk/>
            <pc:sldMk cId="2365198442" sldId="256"/>
            <ac:picMk id="82" creationId="{24F50C3D-436A-47D8-BDCB-E48EF0C63B4F}"/>
          </ac:picMkLst>
        </pc:picChg>
        <pc:picChg chg="del">
          <ac:chgData name="Marianna Bryce" userId="9fc538ea-e2e2-4c4c-8adb-cfb030fe399e" providerId="ADAL" clId="{1EFDDCF4-3393-4105-8DE0-5D0128B30979}" dt="2018-10-19T14:57:01.414" v="0" actId="478"/>
          <ac:picMkLst>
            <pc:docMk/>
            <pc:sldMk cId="2365198442" sldId="256"/>
            <ac:picMk id="83" creationId="{E9E3320D-0C36-47FD-BE21-5150DD4CF553}"/>
          </ac:picMkLst>
        </pc:picChg>
        <pc:picChg chg="del">
          <ac:chgData name="Marianna Bryce" userId="9fc538ea-e2e2-4c4c-8adb-cfb030fe399e" providerId="ADAL" clId="{1EFDDCF4-3393-4105-8DE0-5D0128B30979}" dt="2018-10-19T14:57:12.075" v="6" actId="478"/>
          <ac:picMkLst>
            <pc:docMk/>
            <pc:sldMk cId="2365198442" sldId="256"/>
            <ac:picMk id="85" creationId="{2A63BCDD-2AD1-40D6-AD99-46A76EE205B1}"/>
          </ac:picMkLst>
        </pc:picChg>
        <pc:picChg chg="add mod">
          <ac:chgData name="Marianna Bryce" userId="9fc538ea-e2e2-4c4c-8adb-cfb030fe399e" providerId="ADAL" clId="{1EFDDCF4-3393-4105-8DE0-5D0128B30979}" dt="2018-10-19T15:01:10.293" v="297" actId="1076"/>
          <ac:picMkLst>
            <pc:docMk/>
            <pc:sldMk cId="2365198442" sldId="256"/>
            <ac:picMk id="87" creationId="{5FCBEBA8-A163-422D-8FE1-88658B74EBF4}"/>
          </ac:picMkLst>
        </pc:picChg>
        <pc:picChg chg="mod">
          <ac:chgData name="Marianna Bryce" userId="9fc538ea-e2e2-4c4c-8adb-cfb030fe399e" providerId="ADAL" clId="{1EFDDCF4-3393-4105-8DE0-5D0128B30979}" dt="2018-10-19T14:59:26.109" v="252" actId="1035"/>
          <ac:picMkLst>
            <pc:docMk/>
            <pc:sldMk cId="2365198442" sldId="256"/>
            <ac:picMk id="89" creationId="{AE7EFF14-6A6E-4B5C-AF62-D23ED73E0EA6}"/>
          </ac:picMkLst>
        </pc:picChg>
        <pc:picChg chg="mod">
          <ac:chgData name="Marianna Bryce" userId="9fc538ea-e2e2-4c4c-8adb-cfb030fe399e" providerId="ADAL" clId="{1EFDDCF4-3393-4105-8DE0-5D0128B30979}" dt="2018-10-19T14:59:18.586" v="181" actId="1036"/>
          <ac:picMkLst>
            <pc:docMk/>
            <pc:sldMk cId="2365198442" sldId="256"/>
            <ac:picMk id="90" creationId="{2ED798F5-2CA4-4E9B-B612-CC857B520FBB}"/>
          </ac:picMkLst>
        </pc:picChg>
        <pc:picChg chg="mod">
          <ac:chgData name="Marianna Bryce" userId="9fc538ea-e2e2-4c4c-8adb-cfb030fe399e" providerId="ADAL" clId="{1EFDDCF4-3393-4105-8DE0-5D0128B30979}" dt="2018-10-19T14:59:12.997" v="138" actId="1035"/>
          <ac:picMkLst>
            <pc:docMk/>
            <pc:sldMk cId="2365198442" sldId="256"/>
            <ac:picMk id="91" creationId="{794FD7D9-6A02-4DBC-8DE2-BFB18C560455}"/>
          </ac:picMkLst>
        </pc:picChg>
        <pc:picChg chg="mod">
          <ac:chgData name="Marianna Bryce" userId="9fc538ea-e2e2-4c4c-8adb-cfb030fe399e" providerId="ADAL" clId="{1EFDDCF4-3393-4105-8DE0-5D0128B30979}" dt="2018-10-19T14:59:07.313" v="91" actId="1036"/>
          <ac:picMkLst>
            <pc:docMk/>
            <pc:sldMk cId="2365198442" sldId="256"/>
            <ac:picMk id="92" creationId="{5C85B685-0D45-480F-91FF-84881B987138}"/>
          </ac:picMkLst>
        </pc:picChg>
        <pc:picChg chg="mod">
          <ac:chgData name="Marianna Bryce" userId="9fc538ea-e2e2-4c4c-8adb-cfb030fe399e" providerId="ADAL" clId="{1EFDDCF4-3393-4105-8DE0-5D0128B30979}" dt="2018-10-19T14:59:02.547" v="59" actId="1035"/>
          <ac:picMkLst>
            <pc:docMk/>
            <pc:sldMk cId="2365198442" sldId="256"/>
            <ac:picMk id="93" creationId="{2B089016-142A-4C6A-9A59-A9FBF42AFC96}"/>
          </ac:picMkLst>
        </pc:picChg>
        <pc:picChg chg="mod">
          <ac:chgData name="Marianna Bryce" userId="9fc538ea-e2e2-4c4c-8adb-cfb030fe399e" providerId="ADAL" clId="{1EFDDCF4-3393-4105-8DE0-5D0128B30979}" dt="2018-10-19T14:58:43.116" v="29" actId="14100"/>
          <ac:picMkLst>
            <pc:docMk/>
            <pc:sldMk cId="2365198442" sldId="256"/>
            <ac:picMk id="94" creationId="{0CADF326-28F3-4852-B24A-F9E4D1C7A8D7}"/>
          </ac:picMkLst>
        </pc:picChg>
        <pc:picChg chg="mod">
          <ac:chgData name="Marianna Bryce" userId="9fc538ea-e2e2-4c4c-8adb-cfb030fe399e" providerId="ADAL" clId="{1EFDDCF4-3393-4105-8DE0-5D0128B30979}" dt="2018-10-19T14:58:54.459" v="31" actId="1076"/>
          <ac:picMkLst>
            <pc:docMk/>
            <pc:sldMk cId="2365198442" sldId="256"/>
            <ac:picMk id="95" creationId="{E32625E7-13C8-47F9-BAE2-65ED766E0D28}"/>
          </ac:picMkLst>
        </pc:picChg>
        <pc:picChg chg="mod">
          <ac:chgData name="Marianna Bryce" userId="9fc538ea-e2e2-4c4c-8adb-cfb030fe399e" providerId="ADAL" clId="{1EFDDCF4-3393-4105-8DE0-5D0128B30979}" dt="2018-10-19T14:58:58.109" v="33" actId="1036"/>
          <ac:picMkLst>
            <pc:docMk/>
            <pc:sldMk cId="2365198442" sldId="256"/>
            <ac:picMk id="96" creationId="{C7E90593-0545-42A4-B865-82373CCAD7C4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97" creationId="{61520312-6B2A-4FAF-B421-B8436F3590BB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98" creationId="{62742FD2-8DA6-4A63-BD28-CA5B704F517D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99" creationId="{C1DEDA73-A900-4E91-9538-BCE47936D48C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100" creationId="{D38EFF58-87E0-415E-A090-F89156FBF261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101" creationId="{C63BC255-1066-4AD8-A93F-247CCAF2BE97}"/>
          </ac:picMkLst>
        </pc:picChg>
        <pc:picChg chg="add del mod">
          <ac:chgData name="Marianna Bryce" userId="9fc538ea-e2e2-4c4c-8adb-cfb030fe399e" providerId="ADAL" clId="{1EFDDCF4-3393-4105-8DE0-5D0128B30979}" dt="2018-10-19T15:00:30.166" v="268" actId="478"/>
          <ac:picMkLst>
            <pc:docMk/>
            <pc:sldMk cId="2365198442" sldId="256"/>
            <ac:picMk id="102" creationId="{23E359BB-86CB-4000-92F2-2592231D22CB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103" creationId="{97D6D207-7464-4DF8-AC00-CF493DC5682E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104" creationId="{1583C26E-455B-4C96-B224-ED1BAB9CD32A}"/>
          </ac:picMkLst>
        </pc:picChg>
        <pc:picChg chg="add mod">
          <ac:chgData name="Marianna Bryce" userId="9fc538ea-e2e2-4c4c-8adb-cfb030fe399e" providerId="ADAL" clId="{1EFDDCF4-3393-4105-8DE0-5D0128B30979}" dt="2018-10-19T15:01:06.883" v="296" actId="1076"/>
          <ac:picMkLst>
            <pc:docMk/>
            <pc:sldMk cId="2365198442" sldId="256"/>
            <ac:picMk id="105" creationId="{FCD2E60B-1D7A-4E1A-A484-8E628B6441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E142-AC02-4219-BFA4-480D5B9A09E2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01D6-EFCF-40BB-B54F-26E88430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95A1382-BBF2-4FA4-84A2-AA6E8CAE1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31" y="6177516"/>
            <a:ext cx="2766659" cy="2345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885B6070-94CE-411C-85E2-DD373EE0B6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0789" y="8793420"/>
            <a:ext cx="6256422" cy="1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900"/>
              </a:lnSpc>
            </a:pPr>
            <a:r>
              <a:rPr lang="en-US" sz="700" baseline="0" dirty="0">
                <a:solidFill>
                  <a:srgbClr val="000000"/>
                </a:solidFill>
                <a:latin typeface="Verdana"/>
                <a:ea typeface="ＭＳ Ｐゴシック" charset="-128"/>
                <a:cs typeface="Verdana"/>
              </a:rPr>
              <a:t>Tensar International Corporation, 2500 Northwinds Parkway, Suite 500, Alpharetta, GA 30009 | TensarCorp.com | 800-TENSAR-1</a:t>
            </a:r>
          </a:p>
        </p:txBody>
      </p:sp>
    </p:spTree>
    <p:extLst>
      <p:ext uri="{BB962C8B-B14F-4D97-AF65-F5344CB8AC3E}">
        <p14:creationId xmlns:p14="http://schemas.microsoft.com/office/powerpoint/2010/main" val="31320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95A1382-BBF2-4FA4-84A2-AA6E8CAE1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31" y="6063216"/>
            <a:ext cx="2743200" cy="228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885B6070-94CE-411C-85E2-DD373EE0B6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0789" y="8793420"/>
            <a:ext cx="6256422" cy="1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900"/>
              </a:lnSpc>
            </a:pPr>
            <a:r>
              <a:rPr lang="en-US" sz="700" baseline="0" dirty="0">
                <a:solidFill>
                  <a:srgbClr val="000000"/>
                </a:solidFill>
                <a:latin typeface="Verdana"/>
                <a:ea typeface="ＭＳ Ｐゴシック" charset="-128"/>
                <a:cs typeface="Verdana"/>
              </a:rPr>
              <a:t>Tensar International Corporation, 2500 Northwinds Parkway, Suite 500, Alpharetta, GA 30009 | TensarCorp.com | 800-TENSAR-1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B18878E-5413-49E4-BC11-A2902D1DB7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2330" y="2051765"/>
            <a:ext cx="5692740" cy="3795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642D50-563C-46D0-9188-A6E2F0FA48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9675" y="6063215"/>
            <a:ext cx="2743200" cy="228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C2D84E-D3AA-4781-8E2F-4F9A48F02D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9625678B-60E7-4E8F-970A-D6B0342D00E0}"/>
              </a:ext>
            </a:extLst>
          </p:cNvPr>
          <p:cNvGrpSpPr/>
          <p:nvPr/>
        </p:nvGrpSpPr>
        <p:grpSpPr>
          <a:xfrm>
            <a:off x="3718518" y="5944365"/>
            <a:ext cx="2661127" cy="624895"/>
            <a:chOff x="559981" y="7223705"/>
            <a:chExt cx="2661127" cy="62489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060BEB4-3EF9-4068-BECF-1C08764A1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981" y="7223705"/>
              <a:ext cx="503114" cy="50311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C79FF9-D278-488C-A987-4DC0CD357971}"/>
                </a:ext>
              </a:extLst>
            </p:cNvPr>
            <p:cNvSpPr txBox="1"/>
            <p:nvPr/>
          </p:nvSpPr>
          <p:spPr>
            <a:xfrm>
              <a:off x="1243324" y="7223705"/>
              <a:ext cx="1977784" cy="6248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PRODUCT</a:t>
              </a:r>
            </a:p>
            <a:p>
              <a:pPr lvl="0" defTabSz="914400" fontAlgn="base">
                <a:spcAft>
                  <a:spcPts val="300"/>
                </a:spcAft>
              </a:pPr>
              <a:r>
                <a:rPr lang="en-US" sz="900" kern="800" dirty="0">
                  <a:solidFill>
                    <a:srgbClr val="000000"/>
                  </a:solidFill>
                  <a:latin typeface="Verdana"/>
                  <a:cs typeface="Verdana"/>
                </a:rPr>
                <a:t>TriAx® Geogrid Non-Standard Special Provision (NSSP) Types 3 </a:t>
              </a:r>
            </a:p>
            <a:p>
              <a:pPr>
                <a:spcAft>
                  <a:spcPts val="300"/>
                </a:spcAft>
              </a:pPr>
              <a:r>
                <a:rPr lang="en-US" sz="900" kern="800" dirty="0">
                  <a:solidFill>
                    <a:srgbClr val="000000"/>
                  </a:solidFill>
                  <a:latin typeface="Verdana"/>
                  <a:cs typeface="Verdana"/>
                </a:rPr>
                <a:t>250,000 square yards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10D19F-7A0E-430A-82CB-CF8E3BF15BBF}"/>
              </a:ext>
            </a:extLst>
          </p:cNvPr>
          <p:cNvGrpSpPr/>
          <p:nvPr/>
        </p:nvGrpSpPr>
        <p:grpSpPr>
          <a:xfrm>
            <a:off x="3872597" y="8088976"/>
            <a:ext cx="2562493" cy="475318"/>
            <a:chOff x="639329" y="8821082"/>
            <a:chExt cx="2562493" cy="47531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85D27F3-A917-4A86-9B6B-B77955DCB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29" y="8821082"/>
              <a:ext cx="344418" cy="41247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536F80-C6A4-4D82-9107-7B1129D255DB}"/>
                </a:ext>
              </a:extLst>
            </p:cNvPr>
            <p:cNvSpPr txBox="1"/>
            <p:nvPr/>
          </p:nvSpPr>
          <p:spPr>
            <a:xfrm>
              <a:off x="1187895" y="8821082"/>
              <a:ext cx="2013927" cy="475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COST SAVINGS</a:t>
              </a:r>
            </a:p>
            <a:p>
              <a:pPr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 err="1">
                  <a:solidFill>
                    <a:srgbClr val="000000"/>
                  </a:solidFill>
                  <a:latin typeface="Verdana"/>
                  <a:cs typeface="Verdana"/>
                </a:rPr>
                <a:t>Approx</a:t>
              </a: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??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B63E0B-684B-4924-A763-AD85740DE6C4}"/>
              </a:ext>
            </a:extLst>
          </p:cNvPr>
          <p:cNvGrpSpPr/>
          <p:nvPr/>
        </p:nvGrpSpPr>
        <p:grpSpPr>
          <a:xfrm>
            <a:off x="3872597" y="7456748"/>
            <a:ext cx="2562493" cy="475318"/>
            <a:chOff x="4169454" y="7223705"/>
            <a:chExt cx="2562493" cy="47531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C18C0C3-2F71-495E-AA54-58FA9CEA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454" y="7223705"/>
              <a:ext cx="321732" cy="32173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50964F-4611-4FBA-81D2-68B3AD60C8C3}"/>
                </a:ext>
              </a:extLst>
            </p:cNvPr>
            <p:cNvSpPr txBox="1"/>
            <p:nvPr/>
          </p:nvSpPr>
          <p:spPr>
            <a:xfrm>
              <a:off x="4737200" y="7223705"/>
              <a:ext cx="1994747" cy="475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TIME SAVINGS</a:t>
              </a:r>
            </a:p>
            <a:p>
              <a:pPr marR="0"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 err="1">
                  <a:solidFill>
                    <a:srgbClr val="000000"/>
                  </a:solidFill>
                  <a:latin typeface="Verdana"/>
                  <a:cs typeface="Verdana"/>
                </a:rPr>
                <a:t>Approx</a:t>
              </a: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??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FD9FCF1-2182-48D9-8BB1-BF28A8FE9D1E}"/>
              </a:ext>
            </a:extLst>
          </p:cNvPr>
          <p:cNvGrpSpPr/>
          <p:nvPr/>
        </p:nvGrpSpPr>
        <p:grpSpPr>
          <a:xfrm>
            <a:off x="7417264" y="4759527"/>
            <a:ext cx="2623757" cy="475318"/>
            <a:chOff x="4110677" y="8067073"/>
            <a:chExt cx="2623757" cy="47531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3680DED-BF0C-4C2D-85AC-04BFC9D2F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677" y="8067073"/>
              <a:ext cx="439287" cy="3258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C7A1F6-94F8-45BF-B6A5-466CD683564A}"/>
                </a:ext>
              </a:extLst>
            </p:cNvPr>
            <p:cNvSpPr txBox="1"/>
            <p:nvPr/>
          </p:nvSpPr>
          <p:spPr>
            <a:xfrm>
              <a:off x="4762106" y="8067073"/>
              <a:ext cx="1972328" cy="475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DRUMP TRUCKS REDUCTION</a:t>
              </a:r>
            </a:p>
            <a:p>
              <a:pPr marR="0"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2,900 Trucks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B34B63-C6A2-4302-8B4D-74246CDF5071}"/>
              </a:ext>
            </a:extLst>
          </p:cNvPr>
          <p:cNvGrpSpPr/>
          <p:nvPr/>
        </p:nvGrpSpPr>
        <p:grpSpPr>
          <a:xfrm>
            <a:off x="3773907" y="6677536"/>
            <a:ext cx="2626851" cy="475318"/>
            <a:chOff x="4107583" y="8821082"/>
            <a:chExt cx="2626851" cy="47531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40FFE41-7F03-49A4-977C-E96AF312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583" y="8821082"/>
              <a:ext cx="468838" cy="34029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563A68-C25F-482B-A735-5A649B6A7B17}"/>
                </a:ext>
              </a:extLst>
            </p:cNvPr>
            <p:cNvSpPr txBox="1"/>
            <p:nvPr/>
          </p:nvSpPr>
          <p:spPr>
            <a:xfrm>
              <a:off x="4756650" y="8821082"/>
              <a:ext cx="1977784" cy="475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MATERIALS SAVINGS </a:t>
              </a:r>
            </a:p>
            <a:p>
              <a:pPr marR="0"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## of Imported XXXXX material</a:t>
              </a:r>
            </a:p>
            <a:p>
              <a:pPr marR="0"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## of Exported XXXXX material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BFE8F27-814B-44A5-8899-C70745C5D0A8}"/>
              </a:ext>
            </a:extLst>
          </p:cNvPr>
          <p:cNvGrpSpPr/>
          <p:nvPr/>
        </p:nvGrpSpPr>
        <p:grpSpPr>
          <a:xfrm>
            <a:off x="7521084" y="4016148"/>
            <a:ext cx="2350538" cy="475318"/>
            <a:chOff x="639329" y="8067073"/>
            <a:chExt cx="2350538" cy="47531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1DEFA-D021-4008-A4EF-75F062665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29" y="8067073"/>
              <a:ext cx="344418" cy="41247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BD5A3A4-0582-476A-8BE0-4DCEA7B9DC6F}"/>
                </a:ext>
              </a:extLst>
            </p:cNvPr>
            <p:cNvSpPr txBox="1"/>
            <p:nvPr/>
          </p:nvSpPr>
          <p:spPr>
            <a:xfrm>
              <a:off x="1174614" y="8067073"/>
              <a:ext cx="1815253" cy="475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200"/>
                </a:spcAft>
              </a:pPr>
              <a:r>
                <a:rPr lang="en-US" sz="1100" b="1" dirty="0">
                  <a:solidFill>
                    <a:srgbClr val="FF0000"/>
                  </a:solidFill>
                  <a:latin typeface="Verdana"/>
                  <a:cs typeface="Verdana"/>
                </a:rPr>
                <a:t>PERFORMANCE IMPROVEMENT</a:t>
              </a:r>
            </a:p>
            <a:p>
              <a:pPr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900" kern="800" baseline="0" dirty="0" err="1">
                  <a:solidFill>
                    <a:srgbClr val="000000"/>
                  </a:solidFill>
                  <a:latin typeface="Verdana"/>
                  <a:cs typeface="Verdana"/>
                </a:rPr>
                <a:t>Approx</a:t>
              </a:r>
              <a:r>
                <a:rPr lang="en-US" sz="900" kern="800" baseline="0" dirty="0">
                  <a:solidFill>
                    <a:srgbClr val="000000"/>
                  </a:solidFill>
                  <a:latin typeface="Verdana"/>
                  <a:cs typeface="Verdana"/>
                </a:rPr>
                <a:t>??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8EDFA30-AB33-4D98-B1F5-F31770FE2A91}"/>
              </a:ext>
            </a:extLst>
          </p:cNvPr>
          <p:cNvSpPr txBox="1"/>
          <p:nvPr userDrawn="1"/>
        </p:nvSpPr>
        <p:spPr>
          <a:xfrm>
            <a:off x="3679035" y="2060049"/>
            <a:ext cx="972588" cy="553998"/>
          </a:xfrm>
          <a:prstGeom prst="rect">
            <a:avLst/>
          </a:prstGeom>
          <a:noFill/>
          <a:scene3d>
            <a:camera prst="orthographicFront">
              <a:rot lat="480000" lon="20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Non-Stabilized Section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C2217-B332-4B24-84C7-9930E15A740A}"/>
              </a:ext>
            </a:extLst>
          </p:cNvPr>
          <p:cNvSpPr txBox="1"/>
          <p:nvPr userDrawn="1"/>
        </p:nvSpPr>
        <p:spPr>
          <a:xfrm>
            <a:off x="4823171" y="2067327"/>
            <a:ext cx="1184953" cy="461665"/>
          </a:xfrm>
          <a:prstGeom prst="rect">
            <a:avLst/>
          </a:prstGeom>
          <a:noFill/>
          <a:scene3d>
            <a:camera prst="orthographicFront">
              <a:rot lat="480000" lon="20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TriAx Geogrid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D635F2-2044-4E7E-A970-760B869D2D71}"/>
              </a:ext>
            </a:extLst>
          </p:cNvPr>
          <p:cNvSpPr txBox="1"/>
          <p:nvPr userDrawn="1"/>
        </p:nvSpPr>
        <p:spPr>
          <a:xfrm>
            <a:off x="4963564" y="4899138"/>
            <a:ext cx="1006404" cy="276999"/>
          </a:xfrm>
          <a:prstGeom prst="rect">
            <a:avLst/>
          </a:prstGeom>
          <a:noFill/>
          <a:scene3d>
            <a:camera prst="orthographicFront">
              <a:rot lat="480000" lon="20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l"/>
            <a:r>
              <a:rPr lang="nn-NO" sz="1200" b="1" dirty="0">
                <a:solidFill>
                  <a:schemeClr val="bg1"/>
                </a:solidFill>
              </a:rPr>
              <a:t>TX5 Geogrid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51CAEB-D678-406E-97DA-DD47AE6597B7}"/>
              </a:ext>
            </a:extLst>
          </p:cNvPr>
          <p:cNvSpPr txBox="1"/>
          <p:nvPr/>
        </p:nvSpPr>
        <p:spPr>
          <a:xfrm>
            <a:off x="656314" y="2258469"/>
            <a:ext cx="2806164" cy="3857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PROJECT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>
                <a:solidFill>
                  <a:srgbClr val="000000"/>
                </a:solidFill>
                <a:latin typeface="Verdana"/>
                <a:cs typeface="Verdana"/>
              </a:rPr>
              <a:t>Name</a:t>
            </a:r>
            <a:endParaRPr lang="en-US" sz="1000" kern="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LOCATION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City, ST</a:t>
            </a:r>
          </a:p>
          <a:p>
            <a:pPr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OWNERS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Name</a:t>
            </a:r>
          </a:p>
          <a:p>
            <a:pPr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CONTRACTOR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Name</a:t>
            </a:r>
          </a:p>
          <a:p>
            <a:pPr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ENGINEER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Name</a:t>
            </a:r>
          </a:p>
          <a:p>
            <a:pPr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INSTALLATION DATE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Month Year</a:t>
            </a:r>
          </a:p>
          <a:p>
            <a:pPr lvl="0" defTabSz="914400" fontAlgn="base">
              <a:spcBef>
                <a:spcPts val="600"/>
              </a:spcBef>
              <a:spcAft>
                <a:spcPts val="200"/>
              </a:spcAft>
            </a:pPr>
            <a:r>
              <a:rPr lang="en-US" sz="1000" b="1" dirty="0">
                <a:solidFill>
                  <a:srgbClr val="FF0000"/>
                </a:solidFill>
                <a:latin typeface="Verdana"/>
                <a:cs typeface="Verdana"/>
              </a:rPr>
              <a:t>PROJECT DETAILS</a:t>
            </a:r>
          </a:p>
          <a:p>
            <a:pPr lvl="0" defTabSz="914400" fontAlgn="base">
              <a:spcAft>
                <a:spcPts val="300"/>
              </a:spcAft>
            </a:pPr>
            <a:r>
              <a:rPr lang="en-US" sz="1000" kern="800" dirty="0">
                <a:solidFill>
                  <a:srgbClr val="000000"/>
                </a:solidFill>
                <a:latin typeface="Verdana"/>
                <a:cs typeface="Verdana"/>
              </a:rPr>
              <a:t>Brief text describing project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FEBF4-1DB7-444C-8406-5305C851B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31" y="6116226"/>
            <a:ext cx="2766659" cy="2345615"/>
          </a:xfrm>
        </p:spPr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710CE8-6D52-4C58-8786-1C93E76570B2}"/>
              </a:ext>
            </a:extLst>
          </p:cNvPr>
          <p:cNvSpPr txBox="1"/>
          <p:nvPr/>
        </p:nvSpPr>
        <p:spPr>
          <a:xfrm>
            <a:off x="582331" y="8508738"/>
            <a:ext cx="2348863" cy="130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600" kern="800">
                <a:solidFill>
                  <a:srgbClr val="000000"/>
                </a:solidFill>
                <a:latin typeface="Verdana"/>
                <a:cs typeface="Verdana"/>
              </a:rPr>
              <a:t>TriAx_</a:t>
            </a:r>
            <a:r>
              <a:rPr lang="en-US" sz="600" kern="800" dirty="0" err="1">
                <a:solidFill>
                  <a:srgbClr val="000000"/>
                </a:solidFill>
                <a:latin typeface="Verdana"/>
                <a:cs typeface="Verdana"/>
              </a:rPr>
              <a:t>PP_State_ProjectName_MM.YY</a:t>
            </a:r>
            <a:endParaRPr lang="en-US" sz="600" kern="800" baseline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E7EFF14-6A6E-4B5C-AF62-D23ED73E0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3687655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ED798F5-2CA4-4E9B-B612-CC857B520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2984317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94FD7D9-6A02-4DBC-8DE2-BFB18C5604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2296981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C85B685-0D45-480F-91FF-84881B987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711" flipV="1">
            <a:off x="9626574" y="1773760"/>
            <a:ext cx="2806742" cy="80284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B089016-142A-4C6A-9A59-A9FBF42AFC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1605468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CADF326-28F3-4852-B24A-F9E4D1C7A8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909704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32625E7-13C8-47F9-BAE2-65ED766E0D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202143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7E90593-0545-42A4-B865-82373CCAD7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73433" y="-499738"/>
            <a:ext cx="1017054" cy="696175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8D01CD6-129C-4438-998C-C64056F8DD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7197" y="5109436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F5E4F03-FCB4-48B1-978E-FBE76A840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7197" y="4441432"/>
            <a:ext cx="1017054" cy="671014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FCBEBA8-A163-422D-8FE1-88658B74E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711" flipV="1">
            <a:off x="3872626" y="3843438"/>
            <a:ext cx="2806742" cy="80284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1520312-6B2A-4FAF-B421-B8436F359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7197" y="4047761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2742FD2-8DA6-4A63-BD28-CA5B704F51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7197" y="3694531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1DEDA73-A900-4E91-9538-BCE47936D4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7197" y="3332404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38EFF58-87E0-415E-A090-F89156FBF2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7734" y="5141712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63BC255-1066-4AD8-A93F-247CCAF2B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7734" y="4048348"/>
            <a:ext cx="1017054" cy="1096374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7D6D207-7464-4DF8-AC00-CF493DC56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7734" y="3699037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83C26E-455B-4C96-B224-ED1BAB9CD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7734" y="3345807"/>
            <a:ext cx="1017054" cy="373172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CD2E60B-1D7A-4E1A-A484-8E628B6441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7734" y="2832911"/>
            <a:ext cx="1017054" cy="523941"/>
          </a:xfrm>
          <a:prstGeom prst="rect">
            <a:avLst/>
          </a:prstGeom>
          <a:scene3d>
            <a:camera prst="orthographicFront">
              <a:rot lat="480000" lon="20400000" rev="0"/>
            </a:camera>
            <a:lightRig rig="threePt" dir="t"/>
          </a:scene3d>
          <a:sp3d extrusionH="1054100"/>
        </p:spPr>
      </p:pic>
    </p:spTree>
    <p:extLst>
      <p:ext uri="{BB962C8B-B14F-4D97-AF65-F5344CB8AC3E}">
        <p14:creationId xmlns:p14="http://schemas.microsoft.com/office/powerpoint/2010/main" val="236519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2409E2-1CBB-4AD5-9D02-EEE01A4F8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C6DBB-4A45-41D4-955F-D58D315B6C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272537-E4D1-4021-8FF0-474DCB6B21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4118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52E9C05C906D4285B615F0E3FEDC31" ma:contentTypeVersion="77" ma:contentTypeDescription="Create a new document." ma:contentTypeScope="" ma:versionID="9aae5e9db079697c74c015eda7d0e243">
  <xsd:schema xmlns:xsd="http://www.w3.org/2001/XMLSchema" xmlns:xs="http://www.w3.org/2001/XMLSchema" xmlns:p="http://schemas.microsoft.com/office/2006/metadata/properties" xmlns:ns2="dbca56cc-c8c9-44c4-a697-daa1989c0de6" xmlns:ns3="f336785e-d078-4e92-8856-ad08c433c1e9" targetNamespace="http://schemas.microsoft.com/office/2006/metadata/properties" ma:root="true" ma:fieldsID="1b2a14512e92959cd64970408aba4108" ns2:_="" ns3:_="">
    <xsd:import namespace="dbca56cc-c8c9-44c4-a697-daa1989c0de6"/>
    <xsd:import namespace="f336785e-d078-4e92-8856-ad08c433c1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a56cc-c8c9-44c4-a697-daa1989c0d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6785e-d078-4e92-8856-ad08c433c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ca56cc-c8c9-44c4-a697-daa1989c0de6">4N5UW7PQDQ54-620112510-280</_dlc_DocId>
    <_dlc_DocIdUrl xmlns="dbca56cc-c8c9-44c4-a697-daa1989c0de6">
      <Url>https://tensar.sharepoint.com/Collateral/WH/_layouts/15/DocIdRedir.aspx?ID=4N5UW7PQDQ54-620112510-280</Url>
      <Description>4N5UW7PQDQ54-620112510-280</Description>
    </_dlc_DocIdUrl>
  </documentManagement>
</p:properties>
</file>

<file path=customXml/itemProps1.xml><?xml version="1.0" encoding="utf-8"?>
<ds:datastoreItem xmlns:ds="http://schemas.openxmlformats.org/officeDocument/2006/customXml" ds:itemID="{FFFD1104-A925-44C9-936A-60C0D7CEC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84644-6FF7-40C1-A744-28CAF424BF5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D9ACEF-B251-4E3A-B3C9-EF5A95EEBC3E}"/>
</file>

<file path=customXml/itemProps4.xml><?xml version="1.0" encoding="utf-8"?>
<ds:datastoreItem xmlns:ds="http://schemas.openxmlformats.org/officeDocument/2006/customXml" ds:itemID="{982592B8-7156-4C3B-99F5-346DCCDC248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bca56cc-c8c9-44c4-a697-daa1989c0de6"/>
    <ds:schemaRef ds:uri="http://purl.org/dc/terms/"/>
    <ds:schemaRef ds:uri="http://schemas.openxmlformats.org/package/2006/metadata/core-properties"/>
    <ds:schemaRef ds:uri="http://purl.org/dc/dcmitype/"/>
    <ds:schemaRef ds:uri="f336785e-d078-4e92-8856-ad08c433c1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83</Words>
  <Application>Microsoft Office PowerPoint</Application>
  <PresentationFormat>Letter Paper (8.5x11 in)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Bryce</dc:creator>
  <cp:lastModifiedBy>Marianna Bryce</cp:lastModifiedBy>
  <cp:revision>16</cp:revision>
  <dcterms:created xsi:type="dcterms:W3CDTF">2017-10-09T16:54:56Z</dcterms:created>
  <dcterms:modified xsi:type="dcterms:W3CDTF">2018-10-19T15:01:11Z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0x0101003352E9C05C906D4285B615F0E3FEDC31</vt:lpwstr>
  </property>
  <property fmtid="{D5CDD505-2E9C-101B-9397-08002B2CF9AE}" pid="3" name="_dlc_DocIdItemGuid">
    <vt:lpwstr>f8067a1b-729c-43ec-a7ef-9a8d05b951cf</vt:lpwstr>
  </property>
</Properties>
</file>