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6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9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a Bryce" userId="9fc538ea-e2e2-4c4c-8adb-cfb030fe399e" providerId="ADAL" clId="{8EE886E9-C69C-4BD7-902A-4E5ADF709E87}"/>
    <pc:docChg chg="custSel modSld">
      <pc:chgData name="Marianna Bryce" userId="9fc538ea-e2e2-4c4c-8adb-cfb030fe399e" providerId="ADAL" clId="{8EE886E9-C69C-4BD7-902A-4E5ADF709E87}" dt="2018-03-06T14:30:31.497" v="3" actId="478"/>
      <pc:docMkLst>
        <pc:docMk/>
      </pc:docMkLst>
      <pc:sldChg chg="addSp delSp modSp">
        <pc:chgData name="Marianna Bryce" userId="9fc538ea-e2e2-4c4c-8adb-cfb030fe399e" providerId="ADAL" clId="{8EE886E9-C69C-4BD7-902A-4E5ADF709E87}" dt="2018-03-06T14:30:31.497" v="3" actId="478"/>
        <pc:sldMkLst>
          <pc:docMk/>
          <pc:sldMk cId="3312418994" sldId="256"/>
        </pc:sldMkLst>
        <pc:spChg chg="del">
          <ac:chgData name="Marianna Bryce" userId="9fc538ea-e2e2-4c4c-8adb-cfb030fe399e" providerId="ADAL" clId="{8EE886E9-C69C-4BD7-902A-4E5ADF709E87}" dt="2018-03-06T14:30:23.004" v="1" actId="478"/>
          <ac:spMkLst>
            <pc:docMk/>
            <pc:sldMk cId="3312418994" sldId="256"/>
            <ac:spMk id="6" creationId="{00000000-0000-0000-0000-000000000000}"/>
          </ac:spMkLst>
        </pc:spChg>
        <pc:spChg chg="del">
          <ac:chgData name="Marianna Bryce" userId="9fc538ea-e2e2-4c4c-8adb-cfb030fe399e" providerId="ADAL" clId="{8EE886E9-C69C-4BD7-902A-4E5ADF709E87}" dt="2018-03-06T14:30:31.497" v="3" actId="478"/>
          <ac:spMkLst>
            <pc:docMk/>
            <pc:sldMk cId="3312418994" sldId="256"/>
            <ac:spMk id="7" creationId="{00000000-0000-0000-0000-000000000000}"/>
          </ac:spMkLst>
        </pc:spChg>
        <pc:spChg chg="del">
          <ac:chgData name="Marianna Bryce" userId="9fc538ea-e2e2-4c4c-8adb-cfb030fe399e" providerId="ADAL" clId="{8EE886E9-C69C-4BD7-902A-4E5ADF709E87}" dt="2018-03-06T14:30:23.004" v="1" actId="478"/>
          <ac:spMkLst>
            <pc:docMk/>
            <pc:sldMk cId="3312418994" sldId="256"/>
            <ac:spMk id="8" creationId="{00000000-0000-0000-0000-000000000000}"/>
          </ac:spMkLst>
        </pc:spChg>
        <pc:spChg chg="del">
          <ac:chgData name="Marianna Bryce" userId="9fc538ea-e2e2-4c4c-8adb-cfb030fe399e" providerId="ADAL" clId="{8EE886E9-C69C-4BD7-902A-4E5ADF709E87}" dt="2018-03-06T14:30:23.004" v="1" actId="478"/>
          <ac:spMkLst>
            <pc:docMk/>
            <pc:sldMk cId="3312418994" sldId="256"/>
            <ac:spMk id="14" creationId="{1EB1F9F4-E802-4A25-A006-D245FE2209EF}"/>
          </ac:spMkLst>
        </pc:spChg>
        <pc:spChg chg="add mod">
          <ac:chgData name="Marianna Bryce" userId="9fc538ea-e2e2-4c4c-8adb-cfb030fe399e" providerId="ADAL" clId="{8EE886E9-C69C-4BD7-902A-4E5ADF709E87}" dt="2018-03-06T14:30:29.055" v="2" actId="1076"/>
          <ac:spMkLst>
            <pc:docMk/>
            <pc:sldMk cId="3312418994" sldId="256"/>
            <ac:spMk id="15" creationId="{BC9A67EB-C7C9-4252-B2DF-B0040DD5D517}"/>
          </ac:spMkLst>
        </pc:spChg>
        <pc:spChg chg="add mod">
          <ac:chgData name="Marianna Bryce" userId="9fc538ea-e2e2-4c4c-8adb-cfb030fe399e" providerId="ADAL" clId="{8EE886E9-C69C-4BD7-902A-4E5ADF709E87}" dt="2018-03-06T14:30:29.055" v="2" actId="1076"/>
          <ac:spMkLst>
            <pc:docMk/>
            <pc:sldMk cId="3312418994" sldId="256"/>
            <ac:spMk id="16" creationId="{922B7ADE-1E69-41BC-A66F-68D9110B6ECF}"/>
          </ac:spMkLst>
        </pc:spChg>
      </pc:sldChg>
    </pc:docChg>
  </pc:docChgLst>
  <pc:docChgLst>
    <pc:chgData name="Marianna Bryce" userId="9fc538ea-e2e2-4c4c-8adb-cfb030fe399e" providerId="ADAL" clId="{5D41883B-A195-4A68-845B-365F0F3FFAF3}"/>
    <pc:docChg chg="custSel modSld">
      <pc:chgData name="Marianna Bryce" userId="9fc538ea-e2e2-4c4c-8adb-cfb030fe399e" providerId="ADAL" clId="{5D41883B-A195-4A68-845B-365F0F3FFAF3}" dt="2019-11-13T13:44:51.555" v="91" actId="20577"/>
      <pc:docMkLst>
        <pc:docMk/>
      </pc:docMkLst>
      <pc:sldChg chg="modSp">
        <pc:chgData name="Marianna Bryce" userId="9fc538ea-e2e2-4c4c-8adb-cfb030fe399e" providerId="ADAL" clId="{5D41883B-A195-4A68-845B-365F0F3FFAF3}" dt="2019-11-13T13:44:51.555" v="91" actId="20577"/>
        <pc:sldMkLst>
          <pc:docMk/>
          <pc:sldMk cId="3312418994" sldId="256"/>
        </pc:sldMkLst>
        <pc:spChg chg="mod">
          <ac:chgData name="Marianna Bryce" userId="9fc538ea-e2e2-4c4c-8adb-cfb030fe399e" providerId="ADAL" clId="{5D41883B-A195-4A68-845B-365F0F3FFAF3}" dt="2019-11-13T13:44:51.555" v="91" actId="20577"/>
          <ac:spMkLst>
            <pc:docMk/>
            <pc:sldMk cId="3312418994" sldId="256"/>
            <ac:spMk id="15" creationId="{BC9A67EB-C7C9-4252-B2DF-B0040DD5D5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0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1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7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9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8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4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6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933E3-702E-481D-8385-44117B47500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299-EAAF-4A34-B167-1A6E45D2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kennedy@tensarcorp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57C20-CE9A-4139-A04E-116EE23C5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725" y="6393397"/>
            <a:ext cx="50863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Please RSVP to:</a:t>
            </a:r>
          </a:p>
          <a:p>
            <a:r>
              <a:rPr lang="en-US" sz="1400" dirty="0">
                <a:sym typeface="Wingdings" panose="05000000000000000000" pitchFamily="2" charset="2"/>
              </a:rPr>
              <a:t>NAME </a:t>
            </a:r>
            <a:r>
              <a:rPr lang="en-US" sz="1400" dirty="0" err="1">
                <a:sym typeface="Wingdings" panose="05000000000000000000" pitchFamily="2" charset="2"/>
              </a:rPr>
              <a:t>NAME</a:t>
            </a:r>
            <a:r>
              <a:rPr lang="en-US" sz="1400" dirty="0">
                <a:sym typeface="Wingdings" panose="05000000000000000000" pitchFamily="2" charset="2"/>
              </a:rPr>
              <a:t>, Regional Sales Manager</a:t>
            </a:r>
          </a:p>
          <a:p>
            <a:r>
              <a:rPr lang="en-US" sz="1400" dirty="0">
                <a:sym typeface="Wingdings" panose="05000000000000000000" pitchFamily="2" charset="2"/>
                <a:hlinkClick r:id="rId3"/>
              </a:rPr>
              <a:t>email@tensarcorp.com</a:t>
            </a:r>
            <a:r>
              <a:rPr lang="en-US" sz="1400" dirty="0">
                <a:sym typeface="Wingdings" panose="05000000000000000000" pitchFamily="2" charset="2"/>
              </a:rPr>
              <a:t> | (555) 555-5555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C10778-880F-4C15-9E73-72DF4544D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37" y="7942756"/>
            <a:ext cx="2805548" cy="701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6F85E1-DF13-41DE-A6B4-3F707141A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23" y="7752019"/>
            <a:ext cx="2338852" cy="6491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85F520-A218-4163-97E8-9EA1A3DD4F38}"/>
              </a:ext>
            </a:extLst>
          </p:cNvPr>
          <p:cNvSpPr/>
          <p:nvPr/>
        </p:nvSpPr>
        <p:spPr>
          <a:xfrm>
            <a:off x="533400" y="7543800"/>
            <a:ext cx="2805548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 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A67EB-C7C9-4252-B2DF-B0040DD5D517}"/>
              </a:ext>
            </a:extLst>
          </p:cNvPr>
          <p:cNvSpPr txBox="1"/>
          <p:nvPr/>
        </p:nvSpPr>
        <p:spPr>
          <a:xfrm>
            <a:off x="466725" y="1179331"/>
            <a:ext cx="45736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/>
              <a:t>You’re Invited</a:t>
            </a:r>
          </a:p>
          <a:p>
            <a:r>
              <a:rPr lang="en-US" sz="2400" b="1" dirty="0"/>
              <a:t>Event Name</a:t>
            </a:r>
          </a:p>
          <a:p>
            <a:endParaRPr lang="en-US" dirty="0"/>
          </a:p>
          <a:p>
            <a:r>
              <a:rPr lang="en-US" sz="2400" b="1" dirty="0">
                <a:sym typeface="Wingdings" panose="05000000000000000000" pitchFamily="2" charset="2"/>
              </a:rPr>
              <a:t>Location</a:t>
            </a:r>
          </a:p>
          <a:p>
            <a:r>
              <a:rPr lang="en-US" sz="1600" dirty="0" err="1"/>
              <a:t>Addresss</a:t>
            </a:r>
            <a:endParaRPr lang="en-US" sz="1600" dirty="0"/>
          </a:p>
          <a:p>
            <a:r>
              <a:rPr lang="en-US" sz="1600" dirty="0"/>
              <a:t>City, ST ZIP</a:t>
            </a:r>
          </a:p>
          <a:p>
            <a:endParaRPr lang="en-US" sz="800" b="1" dirty="0"/>
          </a:p>
          <a:p>
            <a:r>
              <a:rPr lang="en-US" dirty="0"/>
              <a:t>Day, Date</a:t>
            </a:r>
          </a:p>
          <a:p>
            <a:r>
              <a:rPr lang="en-US" sz="2400" b="1" dirty="0"/>
              <a:t>Times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2B7ADE-1E69-41BC-A66F-68D9110B6ECF}"/>
              </a:ext>
            </a:extLst>
          </p:cNvPr>
          <p:cNvSpPr txBox="1"/>
          <p:nvPr/>
        </p:nvSpPr>
        <p:spPr>
          <a:xfrm>
            <a:off x="466725" y="4667047"/>
            <a:ext cx="59109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ym typeface="Wingdings" panose="05000000000000000000" pitchFamily="2" charset="2"/>
              </a:rPr>
              <a:t>In appreciation of Terracon’s support of Tensar technologies and to kick off the 2018 Roads and Streets conference , you are cordially invited to join us for dinner on March 28</a:t>
            </a:r>
            <a:r>
              <a:rPr lang="en-US" sz="1700" baseline="30000" dirty="0">
                <a:sym typeface="Wingdings" panose="05000000000000000000" pitchFamily="2" charset="2"/>
              </a:rPr>
              <a:t>th</a:t>
            </a:r>
            <a:r>
              <a:rPr lang="en-US" sz="1700" dirty="0">
                <a:sym typeface="Wingdings" panose="05000000000000000000" pitchFamily="2" charset="2"/>
              </a:rPr>
              <a:t>. We look forward to seeing you.</a:t>
            </a:r>
          </a:p>
        </p:txBody>
      </p:sp>
    </p:spTree>
    <p:extLst>
      <p:ext uri="{BB962C8B-B14F-4D97-AF65-F5344CB8AC3E}">
        <p14:creationId xmlns:p14="http://schemas.microsoft.com/office/powerpoint/2010/main" val="331241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52E9C05C906D4285B615F0E3FEDC31" ma:contentTypeVersion="77" ma:contentTypeDescription="Create a new document." ma:contentTypeScope="" ma:versionID="9aae5e9db079697c74c015eda7d0e243">
  <xsd:schema xmlns:xsd="http://www.w3.org/2001/XMLSchema" xmlns:xs="http://www.w3.org/2001/XMLSchema" xmlns:p="http://schemas.microsoft.com/office/2006/metadata/properties" xmlns:ns2="dbca56cc-c8c9-44c4-a697-daa1989c0de6" xmlns:ns3="f336785e-d078-4e92-8856-ad08c433c1e9" targetNamespace="http://schemas.microsoft.com/office/2006/metadata/properties" ma:root="true" ma:fieldsID="1b2a14512e92959cd64970408aba4108" ns2:_="" ns3:_="">
    <xsd:import namespace="dbca56cc-c8c9-44c4-a697-daa1989c0de6"/>
    <xsd:import namespace="f336785e-d078-4e92-8856-ad08c433c1e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a56cc-c8c9-44c4-a697-daa1989c0d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6785e-d078-4e92-8856-ad08c433c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ca56cc-c8c9-44c4-a697-daa1989c0de6">4N5UW7PQDQ54-620112510-473</_dlc_DocId>
    <_dlc_DocIdUrl xmlns="dbca56cc-c8c9-44c4-a697-daa1989c0de6">
      <Url>https://tensar.sharepoint.com/Collateral/WH/_layouts/15/DocIdRedir.aspx?ID=4N5UW7PQDQ54-620112510-473</Url>
      <Description>4N5UW7PQDQ54-620112510-473</Description>
    </_dlc_DocIdUrl>
  </documentManagement>
</p:properties>
</file>

<file path=customXml/itemProps1.xml><?xml version="1.0" encoding="utf-8"?>
<ds:datastoreItem xmlns:ds="http://schemas.openxmlformats.org/officeDocument/2006/customXml" ds:itemID="{E9CFCE89-7E9D-47AC-A953-6FFD2DB892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457027-B9F3-49FA-A557-2F567CF25B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ca56cc-c8c9-44c4-a697-daa1989c0de6"/>
    <ds:schemaRef ds:uri="f336785e-d078-4e92-8856-ad08c433c1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D58220-2423-4DFD-920A-27DEB527BD5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8EDABA9-A6D8-4984-9B49-63C6747F04E2}">
  <ds:schemaRefs>
    <ds:schemaRef ds:uri="http://schemas.microsoft.com/office/2006/metadata/properties"/>
    <ds:schemaRef ds:uri="http://schemas.microsoft.com/office/infopath/2007/PartnerControls"/>
    <ds:schemaRef ds:uri="dbca56cc-c8c9-44c4-a697-daa1989c0d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75</Words>
  <Application>Microsoft Office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 Bryce</dc:creator>
  <cp:lastModifiedBy>Marianna Bryce</cp:lastModifiedBy>
  <cp:revision>3</cp:revision>
  <dcterms:created xsi:type="dcterms:W3CDTF">2017-04-03T20:36:45Z</dcterms:created>
  <dcterms:modified xsi:type="dcterms:W3CDTF">2019-11-13T13:45:00Z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nsarBusinessTaxHTField0">
    <vt:lpwstr>Geopier|33081dda-c0fe-49b0-a7d3-9f39e61db5b7</vt:lpwstr>
  </property>
  <property fmtid="{D5CDD505-2E9C-101B-9397-08002B2CF9AE}" pid="3" name="ContentTypeId">
    <vt:lpwstr>0x0101003352E9C05C906D4285B615F0E3FEDC31</vt:lpwstr>
  </property>
  <property fmtid="{D5CDD505-2E9C-101B-9397-08002B2CF9AE}" pid="4" name="TaxCatchAll">
    <vt:lpwstr>127;#Geopier</vt:lpwstr>
  </property>
  <property fmtid="{D5CDD505-2E9C-101B-9397-08002B2CF9AE}" pid="5" name="_dlc_DocIdItemGuid">
    <vt:lpwstr>bb705f47-c080-4aff-a237-08401d3a670b</vt:lpwstr>
  </property>
</Properties>
</file>